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gif" ContentType="image/gif"/>
  <Default Extension="wav" ContentType="audio/unknown"/>
  <Default Extension="mp3" ContentType="audio/unknown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hart1.xml" ContentType="application/vnd.openxmlformats-officedocument.drawingml.char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 firstSlideNum="0">
  <p:sldMasterIdLst>
    <p:sldMasterId id="2147485347" r:id="rId12"/>
  </p:sldMasterIdLst>
  <p:notesMasterIdLst>
    <p:notesMasterId r:id="rId14"/>
  </p:notesMasterIdLst>
  <p:sldIdLst>
    <p:sldId id="276" r:id="rId16"/>
    <p:sldId id="277" r:id="rId17"/>
    <p:sldId id="279" r:id="rId18"/>
    <p:sldId id="280" r:id="rId19"/>
    <p:sldId id="281" r:id="rId20"/>
    <p:sldId id="282" r:id="rId21"/>
    <p:sldId id="283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5987" autoAdjust="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1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2" Type="http://schemas.openxmlformats.org/officeDocument/2006/relationships/slideMaster" Target="slideMasters/slideMaster1.xml"></Relationship><Relationship Id="rId13" Type="http://schemas.openxmlformats.org/officeDocument/2006/relationships/theme" Target="theme/theme1.xml"></Relationship><Relationship Id="rId14" Type="http://schemas.openxmlformats.org/officeDocument/2006/relationships/notesMaster" Target="notesMasters/notesMaster1.xml"></Relationship><Relationship Id="rId16" Type="http://schemas.openxmlformats.org/officeDocument/2006/relationships/slide" Target="slides/slide1.xml"></Relationship><Relationship Id="rId17" Type="http://schemas.openxmlformats.org/officeDocument/2006/relationships/slide" Target="slides/slide2.xml"></Relationship><Relationship Id="rId18" Type="http://schemas.openxmlformats.org/officeDocument/2006/relationships/slide" Target="slides/slide3.xml"></Relationship><Relationship Id="rId19" Type="http://schemas.openxmlformats.org/officeDocument/2006/relationships/slide" Target="slides/slide4.xml"></Relationship><Relationship Id="rId20" Type="http://schemas.openxmlformats.org/officeDocument/2006/relationships/slide" Target="slides/slide5.xml"></Relationship><Relationship Id="rId21" Type="http://schemas.openxmlformats.org/officeDocument/2006/relationships/slide" Target="slides/slide6.xml"></Relationship><Relationship Id="rId22" Type="http://schemas.openxmlformats.org/officeDocument/2006/relationships/slide" Target="slides/slide7.xml"></Relationship><Relationship Id="rId23" Type="http://schemas.openxmlformats.org/officeDocument/2006/relationships/viewProps" Target="viewProps.xml"></Relationship><Relationship Id="rId24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9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930" y="0"/>
            <a:ext cx="2971800" cy="459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29AFC-F2AA-465E-8D1C-30F94964FCD4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ChangeAspect="1" noGrp="1" noRo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530"/>
            <a:ext cx="2971800" cy="458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A2456-E6E3-41AC-8761-D73CA8EDE6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81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도형 9"/>
          <p:cNvSpPr>
            <a:spLocks/>
          </p:cNvSpPr>
          <p:nvPr/>
        </p:nvSpPr>
        <p:spPr>
          <a:xfrm rot="0">
            <a:off x="865505" y="0"/>
            <a:ext cx="3240405" cy="2616835"/>
          </a:xfrm>
          <a:prstGeom prst="parallelogram">
            <a:avLst>
              <a:gd name="adj" fmla="val 99461"/>
            </a:avLst>
          </a:prstGeom>
          <a:solidFill>
            <a:srgbClr val="B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 rot="0">
            <a:off x="2362200" y="2072005"/>
            <a:ext cx="6410960" cy="6610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300" cap="none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 rot="0">
            <a:off x="2365375" y="2823845"/>
            <a:ext cx="5058410" cy="5613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부제목을 입력하십시오</a:t>
            </a:r>
          </a:p>
        </p:txBody>
      </p:sp>
      <p:cxnSp>
        <p:nvCxnSpPr>
          <p:cNvPr id="7" name="도형 6"/>
          <p:cNvCxnSpPr/>
          <p:nvPr/>
        </p:nvCxnSpPr>
        <p:spPr>
          <a:xfrm rot="0" flipV="1">
            <a:off x="4822825" y="1353820"/>
            <a:ext cx="7348855" cy="5511800"/>
          </a:xfrm>
          <a:prstGeom prst="line"/>
          <a:ln w="254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" name="도형 7"/>
          <p:cNvCxnSpPr/>
          <p:nvPr/>
        </p:nvCxnSpPr>
        <p:spPr>
          <a:xfrm rot="0" flipV="1">
            <a:off x="10467340" y="4727575"/>
            <a:ext cx="1727200" cy="1295400"/>
          </a:xfrm>
          <a:prstGeom prst="line"/>
          <a:ln w="254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9" name="도형 8"/>
          <p:cNvCxnSpPr/>
          <p:nvPr/>
        </p:nvCxnSpPr>
        <p:spPr>
          <a:xfrm rot="0" flipV="1">
            <a:off x="17145" y="4399280"/>
            <a:ext cx="3289300" cy="2466975"/>
          </a:xfrm>
          <a:prstGeom prst="line"/>
          <a:ln w="254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1" name="날짜 개체 틀 10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3" name="슬라이드 번호 개체 틀 12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7" name="도형 6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 rot="0">
            <a:off x="1028700" y="1816100"/>
            <a:ext cx="10327640" cy="435356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9" name="텍스트 개체 틀 8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도형 6"/>
          <p:cNvCxnSpPr/>
          <p:nvPr/>
        </p:nvCxnSpPr>
        <p:spPr>
          <a:xfrm rot="0" flipV="1">
            <a:off x="10291445" y="-63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" name="도형 7"/>
          <p:cNvCxnSpPr/>
          <p:nvPr/>
        </p:nvCxnSpPr>
        <p:spPr>
          <a:xfrm rot="0" flipV="1">
            <a:off x="-15875" y="2140585"/>
            <a:ext cx="3455035" cy="2591435"/>
          </a:xfrm>
          <a:prstGeom prst="line"/>
          <a:ln w="254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 rot="0">
            <a:off x="741045" y="0"/>
            <a:ext cx="2160905" cy="165544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1953895" y="1312545"/>
            <a:ext cx="7397750" cy="47180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3510280" y="2135505"/>
            <a:ext cx="7989570" cy="38201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1039495" y="1428750"/>
            <a:ext cx="10310495" cy="454596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400" cap="none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  <p:sp>
        <p:nvSpPr>
          <p:cNvPr id="13" name="도형 12"/>
          <p:cNvSpPr>
            <a:spLocks/>
          </p:cNvSpPr>
          <p:nvPr/>
        </p:nvSpPr>
        <p:spPr>
          <a:xfrm rot="0">
            <a:off x="153035" y="0"/>
            <a:ext cx="1440815" cy="1118870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14" name="텍스트 개체 틀 13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10306050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cxnSp>
        <p:nvCxnSpPr>
          <p:cNvPr id="15" name="도형 14"/>
          <p:cNvCxnSpPr/>
          <p:nvPr/>
        </p:nvCxnSpPr>
        <p:spPr>
          <a:xfrm rot="0" flipV="1">
            <a:off x="9808845" y="5441315"/>
            <a:ext cx="1908810" cy="1431925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도형 7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sz="half" idx="1"/>
          </p:nvPr>
        </p:nvSpPr>
        <p:spPr>
          <a:xfrm rot="0">
            <a:off x="1049655" y="1825625"/>
            <a:ext cx="5177790" cy="43535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6309995" y="1825625"/>
            <a:ext cx="5045710" cy="435356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b="0">
              <a:latin typeface="맑은 고딕" charset="0"/>
              <a:ea typeface="맑은 고딕" charset="0"/>
            </a:endParaRPr>
          </a:p>
        </p:txBody>
      </p:sp>
      <p:cxnSp>
        <p:nvCxnSpPr>
          <p:cNvPr id="10" name="도형 9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1061085" y="1681480"/>
            <a:ext cx="5045075" cy="8255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1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1061085" y="2505075"/>
            <a:ext cx="5045075" cy="368681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 rot="0">
            <a:off x="6276340" y="1681480"/>
            <a:ext cx="5081270" cy="8255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1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type="obj" sz="quarter" idx="4"/>
          </p:nvPr>
        </p:nvSpPr>
        <p:spPr>
          <a:xfrm rot="0">
            <a:off x="6276340" y="2505075"/>
            <a:ext cx="5081270" cy="368681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12" name="텍스트 개체 틀 11"/>
          <p:cNvSpPr txBox="1">
            <a:spLocks noGrp="1"/>
          </p:cNvSpPr>
          <p:nvPr>
            <p:ph type="title" idx="13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3" name="날짜 개체 틀 12"/>
          <p:cNvSpPr txBox="1">
            <a:spLocks noGrp="1"/>
          </p:cNvSpPr>
          <p:nvPr>
            <p:ph type="dt" idx="14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4" name="바닥글 개체 틀 13"/>
          <p:cNvSpPr txBox="1">
            <a:spLocks noGrp="1"/>
          </p:cNvSpPr>
          <p:nvPr>
            <p:ph type="ftr" idx="15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5" name="슬라이드 번호 개체 틀 14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6" name="도형 5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8" name="텍스트 개체 틀 7"/>
          <p:cNvSpPr txBox="1">
            <a:spLocks noGrp="1"/>
          </p:cNvSpPr>
          <p:nvPr>
            <p:ph type="title" idx="13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9" name="날짜 개체 틀 8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0" name="바닥글 개체 틀 9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1" name="슬라이드 번호 개체 틀 10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5183505" y="733425"/>
            <a:ext cx="6174740" cy="512953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»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 rot="0">
            <a:off x="1049655" y="1411605"/>
            <a:ext cx="3958590" cy="44596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0" name="텍스트 개체 틀 9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3983355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1" name="날짜 개체 틀 10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3" name="슬라이드 번호 개체 틀 12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8" name="도형 7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" name="Picture Placeholder 2"/>
          <p:cNvSpPr txBox="1">
            <a:spLocks noChangeAspect="1" noGrp="1"/>
          </p:cNvSpPr>
          <p:nvPr>
            <p:ph type="pic" idx="1"/>
          </p:nvPr>
        </p:nvSpPr>
        <p:spPr>
          <a:xfrm rot="0">
            <a:off x="5183505" y="733425"/>
            <a:ext cx="6174740" cy="5129530"/>
          </a:xfrm>
          <a:prstGeom prst="rect"/>
        </p:spPr>
      </p:sp>
      <p:sp>
        <p:nvSpPr>
          <p:cNvPr id="10" name="텍스트 개체 틀 9"/>
          <p:cNvSpPr txBox="1">
            <a:spLocks noGrp="1"/>
          </p:cNvSpPr>
          <p:nvPr>
            <p:ph type="body" idx="13"/>
          </p:nvPr>
        </p:nvSpPr>
        <p:spPr>
          <a:xfrm rot="0">
            <a:off x="1049655" y="1411605"/>
            <a:ext cx="3958590" cy="44596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1" name="텍스트 개체 틀 10"/>
          <p:cNvSpPr txBox="1">
            <a:spLocks noGrp="1"/>
          </p:cNvSpPr>
          <p:nvPr>
            <p:ph type="title" idx="15"/>
          </p:nvPr>
        </p:nvSpPr>
        <p:spPr>
          <a:xfrm rot="0">
            <a:off x="1049655" y="745490"/>
            <a:ext cx="3983355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2" name="날짜 개체 틀 11"/>
          <p:cNvSpPr txBox="1">
            <a:spLocks noGrp="1"/>
          </p:cNvSpPr>
          <p:nvPr>
            <p:ph type="dt" idx="16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3" name="바닥글 개체 틀 12"/>
          <p:cNvSpPr txBox="1">
            <a:spLocks noGrp="1"/>
          </p:cNvSpPr>
          <p:nvPr>
            <p:ph type="ftr" idx="17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4" name="슬라이드 번호 개체 틀 13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 cap="none" b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b="0">
                <a:latin typeface="맑은 고딕" charset="0"/>
                <a:ea typeface="맑은 고딕" charset="0"/>
              </a:rPr>
              <a:t>마스터 부제목 스타일 편집</a:t>
            </a:r>
          </a:p>
          <a:p>
            <a:pPr marL="6858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5229" r:id="rId1"/>
    <p:sldLayoutId id="2147485230" r:id="rId2"/>
    <p:sldLayoutId id="2147485231" r:id="rId3"/>
    <p:sldLayoutId id="2147485232" r:id="rId4"/>
    <p:sldLayoutId id="2147485233" r:id="rId5"/>
    <p:sldLayoutId id="2147485234" r:id="rId6"/>
    <p:sldLayoutId id="2147485235" r:id="rId7"/>
    <p:sldLayoutId id="2147485236" r:id="rId8"/>
    <p:sldLayoutId id="2147485237" r:id="rId9"/>
    <p:sldLayoutId id="2147485238" r:id="rId10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chart" Target="../charts/chart1.xml"></Relationship><Relationship Id="rId17" Type="http://schemas.openxmlformats.org/officeDocument/2006/relationships/image" Target="../media/fImage23685641.png"></Relationship><Relationship Id="rId18" Type="http://schemas.openxmlformats.org/officeDocument/2006/relationships/image" Target="../media/fImage18947578467.png"></Relationship><Relationship Id="rId19" Type="http://schemas.openxmlformats.org/officeDocument/2006/relationships/image" Target="../media/fImage2792586334.png"></Relationship><Relationship Id="rId20" Type="http://schemas.openxmlformats.org/officeDocument/2006/relationships/image" Target="../media/fImage16105616500.png"></Relationship><Relationship Id="rId21" Type="http://schemas.openxmlformats.org/officeDocument/2006/relationships/image" Target="../media/fImage3230629169.png"></Relationship><Relationship Id="rId22" Type="http://schemas.openxmlformats.org/officeDocument/2006/relationships/image" Target="../media/fImage18521545724.png"></Relationship><Relationship Id="rId23" Type="http://schemas.openxmlformats.org/officeDocument/2006/relationships/image" Target="../media/fImage23681561478.png"></Relationship><Relationship Id="rId24" Type="http://schemas.openxmlformats.org/officeDocument/2006/relationships/slideLayout" Target="../slideLayouts/slideLayout5.xml"></Relationship></Relationships>
</file>

<file path=ppt/slides/_rels/slide2.xml.rels><?xml version="1.0" encoding="UTF-8"?>
<Relationships xmlns="http://schemas.openxmlformats.org/package/2006/relationships"><Relationship Id="rId11" Type="http://schemas.openxmlformats.org/officeDocument/2006/relationships/image" Target="../media/fImage19771609358.png"></Relationship><Relationship Id="rId12" Type="http://schemas.openxmlformats.org/officeDocument/2006/relationships/image" Target="../media/fImage2274381646962.png"></Relationship><Relationship Id="rId13" Type="http://schemas.openxmlformats.org/officeDocument/2006/relationships/image" Target="../media/fImage2304351654464.png"></Relationship><Relationship Id="rId14" Type="http://schemas.openxmlformats.org/officeDocument/2006/relationships/image" Target="../media/fImage4348581685705.png"></Relationship><Relationship Id="rId15" Type="http://schemas.openxmlformats.org/officeDocument/2006/relationships/image" Target="../media/fImage3561221698145.png"></Relationship><Relationship Id="rId16" Type="http://schemas.openxmlformats.org/officeDocument/2006/relationships/image" Target="../media/fImage4348581703281.png"></Relationship><Relationship Id="rId17" Type="http://schemas.openxmlformats.org/officeDocument/2006/relationships/image" Target="../media/fImage3561221716827.png"></Relationship><Relationship Id="rId18" Type="http://schemas.openxmlformats.org/officeDocument/2006/relationships/image" Target="../media/fImage147101729961.png"></Relationship><Relationship Id="rId19" Type="http://schemas.openxmlformats.org/officeDocument/2006/relationships/slideLayout" Target="../slideLayouts/slideLayout5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11313175491.png"></Relationship><Relationship Id="rId3" Type="http://schemas.openxmlformats.org/officeDocument/2006/relationships/image" Target="../media/fImage1379001762995.png"></Relationship><Relationship Id="rId4" Type="http://schemas.openxmlformats.org/officeDocument/2006/relationships/image" Target="../media/fImage1379001821942.png"></Relationship><Relationship Id="rId5" Type="http://schemas.openxmlformats.org/officeDocument/2006/relationships/image" Target="../media/fImage159531854827.png"></Relationship><Relationship Id="rId6" Type="http://schemas.openxmlformats.org/officeDocument/2006/relationships/image" Target="../media/fImage40991865436.png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142982122391.png"></Relationship><Relationship Id="rId3" Type="http://schemas.openxmlformats.org/officeDocument/2006/relationships/image" Target="../media/fImage145582134604.png"></Relationship><Relationship Id="rId4" Type="http://schemas.openxmlformats.org/officeDocument/2006/relationships/image" Target="../media/fImage146952143902.png"></Relationship><Relationship Id="rId5" Type="http://schemas.openxmlformats.org/officeDocument/2006/relationships/image" Target="../media/fImage4254216153.png"></Relationship><Relationship Id="rId6" Type="http://schemas.openxmlformats.org/officeDocument/2006/relationships/image" Target="../media/fImage9006217292.png"></Relationship><Relationship Id="rId7" Type="http://schemas.openxmlformats.org/officeDocument/2006/relationships/image" Target="../media/fImage39742192382.png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57282377421.png"></Relationship><Relationship Id="rId3" Type="http://schemas.openxmlformats.org/officeDocument/2006/relationships/image" Target="../media/fImage40992388716.png"></Relationship><Relationship Id="rId4" Type="http://schemas.openxmlformats.org/officeDocument/2006/relationships/image" Target="../media/fImage90802399718.png"></Relationship><Relationship Id="rId5" Type="http://schemas.openxmlformats.org/officeDocument/2006/relationships/image" Target="../media/fImage35492449895.png"></Relationship><Relationship Id="rId6" Type="http://schemas.openxmlformats.org/officeDocument/2006/relationships/image" Target="../media/fImage17512465447.png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fImage122902621726.png"></Relationship><Relationship Id="rId3" Type="http://schemas.openxmlformats.org/officeDocument/2006/relationships/image" Target="../media/fImage577502664771.png"></Relationship><Relationship Id="rId4" Type="http://schemas.openxmlformats.org/officeDocument/2006/relationships/slideLayout" Target="../slideLayouts/slideLayout5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3546582801538.png"></Relationship><Relationship Id="rId3" Type="http://schemas.openxmlformats.org/officeDocument/2006/relationships/image" Target="../media/fImage965862831869.png"></Relationship><Relationship Id="rId4" Type="http://schemas.openxmlformats.org/officeDocument/2006/relationships/image" Target="../media/fImage183562859912.png"></Relationship><Relationship Id="rId5" Type="http://schemas.openxmlformats.org/officeDocument/2006/relationships/image" Target="../media/fImage965862785667.png"></Relationship><Relationship Id="rId6" Type="http://schemas.openxmlformats.org/officeDocument/2006/relationships/image" Target="../media/fImage1829392886299.png"></Relationship><Relationship Id="rId7" Type="http://schemas.openxmlformats.org/officeDocument/2006/relationships/image" Target="../media/fImage183562907035.png"></Relationship><Relationship Id="rId8" Type="http://schemas.openxmlformats.org/officeDocument/2006/relationships/image" Target="../media/fImage3039482899894.png"></Relationship><Relationship Id="rId9" Type="http://schemas.openxmlformats.org/officeDocument/2006/relationships/image" Target="../media/fImage1829392918703.png"></Relationship><Relationship Id="rId10" Type="http://schemas.openxmlformats.org/officeDocument/2006/relationships/image" Target="../media/fImage3039482923811.png"></Relationship><Relationship Id="rId11" Type="http://schemas.openxmlformats.org/officeDocument/2006/relationships/image" Target="../media/fImage183562931322.png"></Relationship><Relationship Id="rId12" Type="http://schemas.openxmlformats.org/officeDocument/2006/relationships/image" Target="../media/fImage18356295333.pn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>
            <a:spLocks/>
          </p:cNvSpPr>
          <p:nvPr/>
        </p:nvSpPr>
        <p:spPr>
          <a:xfrm rot="0">
            <a:off x="4527550" y="394335"/>
            <a:ext cx="314579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첫 번째 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텍스트 상자 13"/>
          <p:cNvSpPr txBox="1">
            <a:spLocks/>
          </p:cNvSpPr>
          <p:nvPr/>
        </p:nvSpPr>
        <p:spPr>
          <a:xfrm rot="0">
            <a:off x="1438275" y="2904490"/>
            <a:ext cx="392430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1.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첫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번째로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Main Camera를 선택하고 위치와 회전 값을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텍스트 상자 18"/>
          <p:cNvSpPr txBox="1">
            <a:spLocks/>
          </p:cNvSpPr>
          <p:nvPr/>
        </p:nvSpPr>
        <p:spPr>
          <a:xfrm rot="0">
            <a:off x="6835140" y="4453255"/>
            <a:ext cx="3882390" cy="15081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그런 다음 </a:t>
            </a:r>
            <a:r>
              <a:rPr lang="ko-KR" sz="1800">
                <a:latin typeface="맑은 고딕" charset="0"/>
                <a:ea typeface="맑은 고딕" charset="0"/>
              </a:rPr>
              <a:t>3D Object에서 Cube를 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DropObject 스크립트를 생성한 다음 Cube에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5" name="그림 1" descr="C:/Users/Admin1/AppData/Roaming/PolarisOffice/ETemp/12784_13031448/fImage23685641.png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37005" y="1712595"/>
            <a:ext cx="1074420" cy="690245"/>
          </a:xfrm>
          <a:prstGeom prst="roundRect"/>
          <a:solidFill>
            <a:srgbClr val="EDEDED"/>
          </a:solidFill>
        </p:spPr>
      </p:pic>
      <p:pic>
        <p:nvPicPr>
          <p:cNvPr id="26" name="그림 4" descr="C:/Users/Admin1/AppData/Roaming/PolarisOffice/ETemp/12784_13031448/fImage18947578467.png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01925" y="1313180"/>
            <a:ext cx="2652395" cy="1497330"/>
          </a:xfrm>
          <a:prstGeom prst="rect"/>
          <a:noFill/>
        </p:spPr>
      </p:pic>
      <p:pic>
        <p:nvPicPr>
          <p:cNvPr id="27" name="그림 5" descr="C:/Users/Admin1/AppData/Roaming/PolarisOffice/ETemp/12784_13031448/fImage2792586334.png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269095" y="1608455"/>
            <a:ext cx="1305560" cy="894715"/>
          </a:xfrm>
          <a:prstGeom prst="roundRect"/>
          <a:solidFill>
            <a:srgbClr val="EDEDED"/>
          </a:solidFill>
        </p:spPr>
      </p:pic>
      <p:pic>
        <p:nvPicPr>
          <p:cNvPr id="28" name="그림 9" descr="C:/Users/Admin1/AppData/Roaming/PolarisOffice/ETemp/12784_13031448/fImage16105616500.png"/>
          <p:cNvPicPr>
            <a:picLocks noChangeAspect="1"/>
          </p:cNvPicPr>
          <p:nvPr/>
        </p:nvPicPr>
        <p:blipFill rotWithShape="1"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33235" y="1304925"/>
            <a:ext cx="1987550" cy="3043555"/>
          </a:xfrm>
          <a:prstGeom prst="roundRect"/>
          <a:solidFill>
            <a:srgbClr val="EDEDED"/>
          </a:solidFill>
        </p:spPr>
      </p:pic>
      <p:pic>
        <p:nvPicPr>
          <p:cNvPr id="29" name="그림 10" descr="C:/Users/Admin1/AppData/Roaming/PolarisOffice/ETemp/12784_13031448/fImage3230629169.png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568180" y="3416935"/>
            <a:ext cx="682625" cy="807085"/>
          </a:xfrm>
          <a:prstGeom prst="roundRect"/>
          <a:solidFill>
            <a:srgbClr val="EDEDED"/>
          </a:solidFill>
        </p:spPr>
      </p:pic>
      <p:cxnSp>
        <p:nvCxnSpPr>
          <p:cNvPr id="30" name="도형 13"/>
          <p:cNvCxnSpPr>
            <a:stCxn id="29" idx="0"/>
            <a:endCxn id="27" idx="2"/>
          </p:cNvCxnSpPr>
          <p:nvPr/>
        </p:nvCxnSpPr>
        <p:spPr>
          <a:xfrm rot="0" flipV="1">
            <a:off x="9909175" y="2502535"/>
            <a:ext cx="12700" cy="91503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23" descr="C:/Users/Admin1/AppData/Roaming/PolarisOffice/ETemp/12784_13031448/fImage18521545724.png"/>
          <p:cNvPicPr>
            <a:picLocks noChangeAspect="1"/>
          </p:cNvPicPr>
          <p:nvPr/>
        </p:nvPicPr>
        <p:blipFill rotWithShape="1"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605655" y="4065905"/>
            <a:ext cx="756285" cy="795655"/>
          </a:xfrm>
          <a:prstGeom prst="roundRect"/>
          <a:solidFill>
            <a:srgbClr val="EDEDED"/>
          </a:solidFill>
        </p:spPr>
      </p:pic>
      <p:cxnSp>
        <p:nvCxnSpPr>
          <p:cNvPr id="32" name="도형 24"/>
          <p:cNvCxnSpPr>
            <a:stCxn id="31" idx="1"/>
            <a:endCxn id="33" idx="3"/>
          </p:cNvCxnSpPr>
          <p:nvPr/>
        </p:nvCxnSpPr>
        <p:spPr>
          <a:xfrm rot="0" flipH="1" flipV="1">
            <a:off x="3092450" y="4457065"/>
            <a:ext cx="1513840" cy="698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3" name="그림 25" descr="C:/Users/Admin1/AppData/Roaming/PolarisOffice/ETemp/12784_13031448/fImage23681561478.png"/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42085" y="4112260"/>
            <a:ext cx="1651000" cy="690245"/>
          </a:xfrm>
          <a:prstGeom prst="roundRect"/>
          <a:solidFill>
            <a:srgbClr val="EDEDED"/>
          </a:solidFill>
        </p:spPr>
      </p:pic>
      <p:sp>
        <p:nvSpPr>
          <p:cNvPr id="34" name="텍스트 상자 26"/>
          <p:cNvSpPr txBox="1">
            <a:spLocks/>
          </p:cNvSpPr>
          <p:nvPr/>
        </p:nvSpPr>
        <p:spPr>
          <a:xfrm rot="0">
            <a:off x="1435100" y="5012690"/>
            <a:ext cx="392430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그다음으로 Zoom 스크립트를 생성하고 Main Camera 오브젝트에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4527550" y="405130"/>
            <a:ext cx="314579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두 번째 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 rot="0">
            <a:off x="1423670" y="5003800"/>
            <a:ext cx="3890010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카메라</a:t>
            </a:r>
            <a:r>
              <a:rPr lang="ko-KR" sz="1800">
                <a:latin typeface="맑은 고딕" charset="0"/>
                <a:ea typeface="맑은 고딕" charset="0"/>
              </a:rPr>
              <a:t>에 있는 </a:t>
            </a:r>
            <a:r>
              <a:rPr sz="1800">
                <a:latin typeface="맑은 고딕" charset="0"/>
                <a:ea typeface="맑은 고딕" charset="0"/>
              </a:rPr>
              <a:t>Field of View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속성값을 설정하여 </a:t>
            </a:r>
            <a:r>
              <a:rPr lang="ko-KR" sz="1800">
                <a:latin typeface="맑은 고딕" charset="0"/>
                <a:ea typeface="맑은 고딕" charset="0"/>
              </a:rPr>
              <a:t>카메라에서 렌더링하는 범위를 지정합니다.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9" name="그림 28" descr="C:/Users/Admin1/AppData/Roaming/PolarisOffice/ETemp/12784_13031448/fImage19771609358.png"/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431290" y="1374140"/>
            <a:ext cx="3881120" cy="488950"/>
          </a:xfrm>
          <a:prstGeom prst="roundRect"/>
          <a:solidFill>
            <a:srgbClr val="EDEDED"/>
          </a:solidFill>
        </p:spPr>
      </p:pic>
      <p:pic>
        <p:nvPicPr>
          <p:cNvPr id="30" name="그림 33" descr="C:/Users/Admin1/AppData/Roaming/PolarisOffice/ETemp/12784_13031448/fImage2274381646962.pn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40710" y="4095115"/>
            <a:ext cx="541655" cy="466725"/>
          </a:xfrm>
          <a:prstGeom prst="rect"/>
          <a:noFill/>
        </p:spPr>
      </p:pic>
      <p:pic>
        <p:nvPicPr>
          <p:cNvPr id="31" name="그림 34" descr="C:/Users/Admin1/AppData/Roaming/PolarisOffice/ETemp/12784_13031448/fImage2304351654464.png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43885" y="2454910"/>
            <a:ext cx="528320" cy="466725"/>
          </a:xfrm>
          <a:prstGeom prst="rect"/>
          <a:noFill/>
        </p:spPr>
      </p:pic>
      <p:pic>
        <p:nvPicPr>
          <p:cNvPr id="32" name="그림 36" descr="C:/Users/Admin1/AppData/Roaming/PolarisOffice/ETemp/12784_13031448/fImage4348581685705.png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30655" y="2359660"/>
            <a:ext cx="1321435" cy="995680"/>
          </a:xfrm>
          <a:prstGeom prst="rect"/>
          <a:noFill/>
        </p:spPr>
      </p:pic>
      <p:pic>
        <p:nvPicPr>
          <p:cNvPr id="33" name="그림 37" descr="C:/Users/Admin1/AppData/Roaming/PolarisOffice/ETemp/12784_13031448/fImage3561221698145.png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222750" y="2339340"/>
            <a:ext cx="1090930" cy="741045"/>
          </a:xfrm>
          <a:prstGeom prst="rect"/>
          <a:noFill/>
        </p:spPr>
      </p:pic>
      <p:pic>
        <p:nvPicPr>
          <p:cNvPr id="34" name="그림 38" descr="C:/Users/Admin1/AppData/Roaming/PolarisOffice/ETemp/12784_13031448/fImage4348581703281.png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38910" y="3870960"/>
            <a:ext cx="1321435" cy="995680"/>
          </a:xfrm>
          <a:prstGeom prst="rect"/>
          <a:noFill/>
        </p:spPr>
      </p:pic>
      <p:pic>
        <p:nvPicPr>
          <p:cNvPr id="35" name="그림 39" descr="C:/Users/Admin1/AppData/Roaming/PolarisOffice/ETemp/12784_13031448/fImage3561221716827.png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82160" y="4145915"/>
            <a:ext cx="591185" cy="405130"/>
          </a:xfrm>
          <a:prstGeom prst="rect"/>
          <a:noFill/>
        </p:spPr>
      </p:pic>
      <p:pic>
        <p:nvPicPr>
          <p:cNvPr id="36" name="그림 40" descr="C:/Users/Admin1/AppData/Roaming/PolarisOffice/ETemp/12784_13031448/fImage147101729961.png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26250" y="1376680"/>
            <a:ext cx="4181475" cy="2380615"/>
          </a:xfrm>
          <a:prstGeom prst="rect"/>
          <a:noFill/>
        </p:spPr>
      </p:pic>
      <p:sp>
        <p:nvSpPr>
          <p:cNvPr id="37" name="텍스트 상자 41"/>
          <p:cNvSpPr txBox="1">
            <a:spLocks/>
          </p:cNvSpPr>
          <p:nvPr/>
        </p:nvSpPr>
        <p:spPr>
          <a:xfrm rot="0">
            <a:off x="6819265" y="3869690"/>
            <a:ext cx="4188460" cy="20618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이제 Zoom 스크립트에서 Camera 오브젝트를 가져옵니다.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 Update( ) 함수에서 마우스로 휠을 했을 때 변화되는 값을 distance 넣어주고 FieldOfView에 복합 대입합니다.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4826000" y="383540"/>
            <a:ext cx="254381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Mathf.Clamp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14"/>
          <p:cNvSpPr txBox="1">
            <a:spLocks/>
          </p:cNvSpPr>
          <p:nvPr/>
        </p:nvSpPr>
        <p:spPr>
          <a:xfrm rot="0">
            <a:off x="984250" y="1197610"/>
            <a:ext cx="4382135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Mathf.Clamp</a:t>
            </a:r>
            <a:r>
              <a:rPr sz="1800">
                <a:latin typeface="맑은 고딕" charset="0"/>
                <a:ea typeface="맑은 고딕" charset="0"/>
              </a:rPr>
              <a:t>( )</a:t>
            </a:r>
            <a:r>
              <a:rPr lang="ko-KR" sz="1800">
                <a:latin typeface="맑은 고딕" charset="0"/>
                <a:ea typeface="맑은 고딕" charset="0"/>
              </a:rPr>
              <a:t> 함수는</a:t>
            </a:r>
            <a:r>
              <a:rPr sz="1800">
                <a:latin typeface="맑은 고딕" charset="0"/>
                <a:ea typeface="맑은 고딕" charset="0"/>
              </a:rPr>
              <a:t> 최소값과 최대값으로 지정한 범위 이외에 값이 설정되지 않도록 제한하는 함수입니다.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15"/>
          <p:cNvSpPr txBox="1">
            <a:spLocks/>
          </p:cNvSpPr>
          <p:nvPr/>
        </p:nvSpPr>
        <p:spPr>
          <a:xfrm rot="0">
            <a:off x="981710" y="4165600"/>
            <a:ext cx="4384675" cy="17545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Mathf.Clamp</a:t>
            </a:r>
            <a:r>
              <a:rPr sz="1800">
                <a:latin typeface="맑은 고딕" charset="0"/>
                <a:ea typeface="맑은 고딕" charset="0"/>
              </a:rPr>
              <a:t>( )</a:t>
            </a:r>
            <a:r>
              <a:rPr lang="ko-KR" sz="1800">
                <a:latin typeface="맑은 고딕" charset="0"/>
                <a:ea typeface="맑은 고딕" charset="0"/>
              </a:rPr>
              <a:t> 함수</a:t>
            </a:r>
            <a:r>
              <a:rPr sz="1800">
                <a:latin typeface="맑은 고딕" charset="0"/>
                <a:ea typeface="맑은 고딕" charset="0"/>
              </a:rPr>
              <a:t>는 제한하고 싶은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게임 오브젝트의</a:t>
            </a:r>
            <a:r>
              <a:rPr sz="1800">
                <a:latin typeface="맑은 고딕" charset="0"/>
                <a:ea typeface="맑은 고딕" charset="0"/>
              </a:rPr>
              <a:t> 컴포넌트 속성</a:t>
            </a:r>
            <a:r>
              <a:rPr lang="ko-KR" sz="1800">
                <a:latin typeface="맑은 고딕" charset="0"/>
                <a:ea typeface="맑은 고딕" charset="0"/>
              </a:rPr>
              <a:t>을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최소값과 최대값을 지정하고 컴포넌트의 속성을 제한합니다.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8" name="그림 43" descr="C:/Users/Admin1/AppData/Roaming/PolarisOffice/ETemp/12784_13031448/fImage1131317549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24255" y="2211705"/>
            <a:ext cx="4331335" cy="1821180"/>
          </a:xfrm>
          <a:prstGeom prst="rect"/>
          <a:noFill/>
        </p:spPr>
      </p:pic>
      <p:pic>
        <p:nvPicPr>
          <p:cNvPr id="9" name="그림 44" descr="C:/Users/Admin1/AppData/Roaming/PolarisOffice/ETemp/12784_13031448/fImage137900176299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830705" y="2528570"/>
            <a:ext cx="297180" cy="423545"/>
          </a:xfrm>
          <a:prstGeom prst="rect"/>
          <a:noFill/>
        </p:spPr>
      </p:pic>
      <p:sp>
        <p:nvSpPr>
          <p:cNvPr id="11" name="텍스트 상자 46"/>
          <p:cNvSpPr txBox="1">
            <a:spLocks/>
          </p:cNvSpPr>
          <p:nvPr/>
        </p:nvSpPr>
        <p:spPr>
          <a:xfrm rot="0">
            <a:off x="1275715" y="3422015"/>
            <a:ext cx="1825625" cy="4781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5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M</a:t>
            </a:r>
            <a:r>
              <a:rPr lang="ko-KR" sz="25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in -&gt; 0.2</a:t>
            </a:r>
            <a:endParaRPr lang="ko-KR" altLang="en-US" sz="25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텍스트 상자 49"/>
          <p:cNvSpPr txBox="1">
            <a:spLocks/>
          </p:cNvSpPr>
          <p:nvPr/>
        </p:nvSpPr>
        <p:spPr>
          <a:xfrm rot="0">
            <a:off x="3259455" y="3429635"/>
            <a:ext cx="1860550" cy="4781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500" b="1">
                <a:solidFill>
                  <a:srgbClr val="009900"/>
                </a:solidFill>
                <a:latin typeface="맑은 고딕" charset="0"/>
                <a:ea typeface="맑은 고딕" charset="0"/>
              </a:rPr>
              <a:t>M</a:t>
            </a:r>
            <a:r>
              <a:rPr lang="ko-KR" sz="2500" b="1">
                <a:solidFill>
                  <a:srgbClr val="009900"/>
                </a:solidFill>
                <a:latin typeface="맑은 고딕" charset="0"/>
                <a:ea typeface="맑은 고딕" charset="0"/>
              </a:rPr>
              <a:t>ax -&gt; 0.8</a:t>
            </a:r>
            <a:endParaRPr lang="ko-KR" altLang="en-US" sz="2500" b="1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4" name="그림 50" descr="C:/Users/Admin1/AppData/Roaming/PolarisOffice/ETemp/12784_13031448/fImage137900182194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283710" y="2526030"/>
            <a:ext cx="297180" cy="437515"/>
          </a:xfrm>
          <a:prstGeom prst="rect"/>
          <a:noFill/>
        </p:spPr>
      </p:pic>
      <p:pic>
        <p:nvPicPr>
          <p:cNvPr id="15" name="그림 52" descr="C:/Users/Admin1/AppData/Roaming/PolarisOffice/ETemp/12784_13031448/fImage159531854827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783705" y="1195070"/>
            <a:ext cx="2731135" cy="3895725"/>
          </a:xfrm>
          <a:prstGeom prst="roundRect"/>
          <a:solidFill>
            <a:srgbClr val="EDEDED"/>
          </a:solidFill>
        </p:spPr>
      </p:pic>
      <p:pic>
        <p:nvPicPr>
          <p:cNvPr id="16" name="그림 53" descr="C:/Users/Admin1/AppData/Roaming/PolarisOffice/ETemp/12784_13031448/fImage40991865436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746615" y="2000250"/>
            <a:ext cx="1229360" cy="1916430"/>
          </a:xfrm>
          <a:prstGeom prst="roundRect"/>
          <a:solidFill>
            <a:srgbClr val="EDEDED"/>
          </a:solidFill>
        </p:spPr>
      </p:pic>
      <p:sp>
        <p:nvSpPr>
          <p:cNvPr id="17" name="텍스트 상자 56"/>
          <p:cNvSpPr txBox="1">
            <a:spLocks/>
          </p:cNvSpPr>
          <p:nvPr/>
        </p:nvSpPr>
        <p:spPr>
          <a:xfrm rot="0">
            <a:off x="6777355" y="5234305"/>
            <a:ext cx="418846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5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그런 다음 3D Object에 Plane 3개를 생성하고 각각의 이름을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4516755" y="383540"/>
            <a:ext cx="316738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세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 rot="0">
            <a:off x="1423670" y="5056505"/>
            <a:ext cx="394271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그리고 각각의 Plane 게임 오브젝트의 위치와 회전 값을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7" name="Rect 0"/>
          <p:cNvSpPr txBox="1">
            <a:spLocks/>
          </p:cNvSpPr>
          <p:nvPr/>
        </p:nvSpPr>
        <p:spPr>
          <a:xfrm rot="0">
            <a:off x="6787515" y="4229100"/>
            <a:ext cx="4272915" cy="17849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7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이제 Project 폴더에 가서 Mouse Drag의 하위 폴더에 Textures를 선택합니다.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 </a:t>
            </a:r>
            <a:r>
              <a:rPr lang="ko-KR" sz="18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1panel_braced_J 텍스처를 선택하고 Box 오브젝트에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9" name="그림 59" descr="C:/Users/Admin1/AppData/Roaming/PolarisOffice/ETemp/12784_13031448/fImage14298212239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25575" y="1391285"/>
            <a:ext cx="3951605" cy="1022350"/>
          </a:xfrm>
          <a:prstGeom prst="roundRect"/>
          <a:solidFill>
            <a:srgbClr val="EDEDED"/>
          </a:solidFill>
        </p:spPr>
      </p:pic>
      <p:pic>
        <p:nvPicPr>
          <p:cNvPr id="40" name="그림 60" descr="C:/Users/Admin1/AppData/Roaming/PolarisOffice/ETemp/12784_13031448/fImage14558213460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28115" y="2632075"/>
            <a:ext cx="3938270" cy="1019175"/>
          </a:xfrm>
          <a:prstGeom prst="roundRect"/>
          <a:solidFill>
            <a:srgbClr val="EDEDED"/>
          </a:solidFill>
        </p:spPr>
      </p:pic>
      <p:pic>
        <p:nvPicPr>
          <p:cNvPr id="41" name="그림 65" descr="C:/Users/Admin1/AppData/Roaming/PolarisOffice/ETemp/12784_13031448/fImage14695214390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27480" y="3895725"/>
            <a:ext cx="3938905" cy="1015365"/>
          </a:xfrm>
          <a:prstGeom prst="roundRect"/>
          <a:solidFill>
            <a:srgbClr val="EDEDED"/>
          </a:solidFill>
        </p:spPr>
      </p:pic>
      <p:pic>
        <p:nvPicPr>
          <p:cNvPr id="42" name="그림 69" descr="C:/Users/Admin1/AppData/Roaming/PolarisOffice/ETemp/12784_13031448/fImage4254216153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88150" y="1385570"/>
            <a:ext cx="1245235" cy="1376680"/>
          </a:xfrm>
          <a:prstGeom prst="roundRect"/>
          <a:solidFill>
            <a:srgbClr val="EDEDED"/>
          </a:solidFill>
        </p:spPr>
      </p:pic>
      <p:pic>
        <p:nvPicPr>
          <p:cNvPr id="43" name="그림 72" descr="C:/Users/Admin1/AppData/Roaming/PolarisOffice/ETemp/12784_13031448/fImage9006217292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83705" y="3016885"/>
            <a:ext cx="4276725" cy="1079500"/>
          </a:xfrm>
          <a:prstGeom prst="roundRect"/>
          <a:solidFill>
            <a:srgbClr val="EDEDED"/>
          </a:solidFill>
        </p:spPr>
      </p:pic>
      <p:pic>
        <p:nvPicPr>
          <p:cNvPr id="44" name="그림 76" descr="C:/Users/Admin1/AppData/Roaming/PolarisOffice/ETemp/12784_13031448/fImage39742192382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244205" y="1390015"/>
            <a:ext cx="2826385" cy="1372870"/>
          </a:xfrm>
          <a:prstGeom prst="roundRect"/>
          <a:solidFill>
            <a:srgbClr val="EDEDED"/>
          </a:solidFill>
        </p:spPr>
      </p:pic>
      <p:cxnSp>
        <p:nvCxnSpPr>
          <p:cNvPr id="45" name="도형 79"/>
          <p:cNvCxnSpPr/>
          <p:nvPr/>
        </p:nvCxnSpPr>
        <p:spPr>
          <a:xfrm rot="0" flipV="1">
            <a:off x="7609205" y="2063750"/>
            <a:ext cx="699135" cy="121729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4516755" y="383540"/>
            <a:ext cx="316738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네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 rot="0">
            <a:off x="1423670" y="2675255"/>
            <a:ext cx="394271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8.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그런 다음 Box 오브젝트에 Rigidbody 컴포넌트를 추가합니다.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7" name="Rect 0"/>
          <p:cNvSpPr txBox="1">
            <a:spLocks/>
          </p:cNvSpPr>
          <p:nvPr/>
        </p:nvSpPr>
        <p:spPr>
          <a:xfrm rot="0">
            <a:off x="6773545" y="2673350"/>
            <a:ext cx="427609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10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이제 DropObject 스크립트를 선택하고 Rigidbody 컴포넌트를 가져오도록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6" name="그림 84" descr="C:/Users/Admin1/AppData/Roaming/PolarisOffice/ETemp/12784_13031448/fImage5728237742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439545" y="1380490"/>
            <a:ext cx="3916045" cy="1207770"/>
          </a:xfrm>
          <a:prstGeom prst="roundRect"/>
          <a:solidFill>
            <a:srgbClr val="EDEDED"/>
          </a:solidFill>
        </p:spPr>
      </p:pic>
      <p:pic>
        <p:nvPicPr>
          <p:cNvPr id="47" name="그림 85" descr="C:/Users/Admin1/AppData/Roaming/PolarisOffice/ETemp/12784_13031448/fImage4099238871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28115" y="3587750"/>
            <a:ext cx="1196975" cy="1639570"/>
          </a:xfrm>
          <a:prstGeom prst="roundRect"/>
          <a:solidFill>
            <a:srgbClr val="EDEDED"/>
          </a:solidFill>
        </p:spPr>
      </p:pic>
      <p:pic>
        <p:nvPicPr>
          <p:cNvPr id="48" name="그림 86" descr="C:/Users/Admin1/AppData/Roaming/PolarisOffice/ETemp/12784_13031448/fImage9080239971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900045" y="3583940"/>
            <a:ext cx="2466340" cy="1644650"/>
          </a:xfrm>
          <a:prstGeom prst="roundRect"/>
          <a:solidFill>
            <a:srgbClr val="EDEDED"/>
          </a:solidFill>
        </p:spPr>
      </p:pic>
      <p:sp>
        <p:nvSpPr>
          <p:cNvPr id="49" name="텍스트 상자 89"/>
          <p:cNvSpPr txBox="1">
            <a:spLocks/>
          </p:cNvSpPr>
          <p:nvPr/>
        </p:nvSpPr>
        <p:spPr>
          <a:xfrm rot="0">
            <a:off x="1431925" y="5414010"/>
            <a:ext cx="392430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9.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그다음 Floor와 Left Wall 그리고 Right Wall 오브젝트에 </a:t>
            </a:r>
            <a:r>
              <a:rPr lang="ko-KR" sz="18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Prefab_Ref_a 텍스처를 선택하여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50" name="도형 90"/>
          <p:cNvCxnSpPr/>
          <p:nvPr/>
        </p:nvCxnSpPr>
        <p:spPr>
          <a:xfrm rot="0" flipH="1">
            <a:off x="1979295" y="4518660"/>
            <a:ext cx="1821180" cy="63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도형 91"/>
          <p:cNvCxnSpPr/>
          <p:nvPr/>
        </p:nvCxnSpPr>
        <p:spPr>
          <a:xfrm rot="0" flipH="1">
            <a:off x="2179955" y="4783455"/>
            <a:ext cx="1619885" cy="63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2" name="도형 92"/>
          <p:cNvCxnSpPr/>
          <p:nvPr/>
        </p:nvCxnSpPr>
        <p:spPr>
          <a:xfrm rot="0" flipH="1">
            <a:off x="2275205" y="5037455"/>
            <a:ext cx="1525270" cy="635"/>
          </a:xfrm>
          <a:prstGeom prst="straightConnector1"/>
          <a:ln w="19050" cap="flat" cmpd="sng">
            <a:prstDash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3" name="그림 93" descr="C:/Users/Admin1/AppData/Roaming/PolarisOffice/ETemp/12784_13031448/fImage35492449895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78625" y="1365250"/>
            <a:ext cx="4281805" cy="1217295"/>
          </a:xfrm>
          <a:prstGeom prst="roundRect"/>
          <a:solidFill>
            <a:srgbClr val="EDEDED"/>
          </a:solidFill>
        </p:spPr>
      </p:pic>
      <p:pic>
        <p:nvPicPr>
          <p:cNvPr id="54" name="그림 97" descr="C:/Users/Admin1/AppData/Roaming/PolarisOffice/ETemp/12784_13031448/fImage17512465447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69100" y="3841750"/>
            <a:ext cx="4280535" cy="1164590"/>
          </a:xfrm>
          <a:prstGeom prst="roundRect"/>
          <a:solidFill>
            <a:srgbClr val="EDEDED"/>
          </a:solidFill>
        </p:spPr>
      </p:pic>
      <p:sp>
        <p:nvSpPr>
          <p:cNvPr id="55" name="텍스트 상자 100"/>
          <p:cNvSpPr txBox="1">
            <a:spLocks/>
          </p:cNvSpPr>
          <p:nvPr/>
        </p:nvSpPr>
        <p:spPr>
          <a:xfrm rot="0">
            <a:off x="6771005" y="5137150"/>
            <a:ext cx="4276090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그리고 OnMouseUp( ) 함수를 선언하고 OnMouseUp( ) 함수 안에서 Rigidbody의 물리적인 영향을 받을 수 있도록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4339590" y="383540"/>
            <a:ext cx="351409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9" name="Rect 0"/>
          <p:cNvSpPr txBox="1">
            <a:spLocks/>
          </p:cNvSpPr>
          <p:nvPr/>
        </p:nvSpPr>
        <p:spPr>
          <a:xfrm rot="0">
            <a:off x="1420495" y="3743325"/>
            <a:ext cx="3953510" cy="26162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12.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마지막으로 OnMouseDrag( ) 함수를 선언합니다.</a:t>
            </a:r>
            <a:endParaRPr lang="ko-KR" altLang="en-US" sz="18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그리고 오브젝트를 마우스로 선택하고 있을 때 </a:t>
            </a:r>
            <a:r>
              <a:rPr lang="ko-KR" sz="1800">
                <a:latin typeface="맑은 고딕" charset="0"/>
                <a:ea typeface="맑은 고딕" charset="0"/>
              </a:rPr>
              <a:t>Rigidbody의 isKinematic을 활성화합니다.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 마우스의 위치를 설정하기 위한 방향 변수를 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5" name="Rect 0"/>
          <p:cNvSpPr txBox="1">
            <a:spLocks/>
          </p:cNvSpPr>
          <p:nvPr/>
        </p:nvSpPr>
        <p:spPr>
          <a:xfrm rot="0">
            <a:off x="6814820" y="1317625"/>
            <a:ext cx="4224020" cy="120142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OnMouseDrag( ) 함수는 마우스 포인터를 활용하여 해당 오브젝트를 선택한 상태에서 움직일 수 있도록 설정하는 함수입니다.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56" name="그림 102" descr="C:/Users/Admin1/AppData/Roaming/PolarisOffice/ETemp/19916_19839912/fImage122902621726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420495" y="1323975"/>
            <a:ext cx="3950335" cy="2301240"/>
          </a:xfrm>
          <a:prstGeom prst="rect"/>
          <a:noFill/>
        </p:spPr>
      </p:pic>
      <p:pic>
        <p:nvPicPr>
          <p:cNvPr id="57" name="그림 106" descr="C:/Users/Admin1/AppData/Roaming/PolarisOffice/ETemp/19916_19839912/fImage577502664771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14185" y="2700655"/>
            <a:ext cx="4244340" cy="2287905"/>
          </a:xfrm>
          <a:prstGeom prst="roundRect"/>
          <a:solidFill>
            <a:srgbClr val="EDEDED"/>
          </a:solidFill>
        </p:spPr>
      </p:pic>
      <p:sp>
        <p:nvSpPr>
          <p:cNvPr id="58" name="텍스트 상자 109"/>
          <p:cNvSpPr txBox="1">
            <a:spLocks/>
          </p:cNvSpPr>
          <p:nvPr/>
        </p:nvSpPr>
        <p:spPr>
          <a:xfrm rot="0">
            <a:off x="6809105" y="5165725"/>
            <a:ext cx="4232275" cy="12007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3차원 공간에서 마우스로 게임 오브젝트를 선택하려면 스크린 공간의 위치를 월드 공간의 위치로 변환해주어야 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4339590" y="383540"/>
            <a:ext cx="351409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여섯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9" name="Rect 0"/>
          <p:cNvSpPr txBox="1">
            <a:spLocks/>
          </p:cNvSpPr>
          <p:nvPr/>
        </p:nvSpPr>
        <p:spPr>
          <a:xfrm rot="0">
            <a:off x="1472565" y="3994150"/>
            <a:ext cx="3952875" cy="17849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13.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이제 마우스를 입력했을 때 지정된 좌표 정보를 월드 공간의 위치로 변환합니다.</a:t>
            </a:r>
            <a:endParaRPr lang="ko-KR" altLang="en-US" sz="18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그리고 게임 오브젝트의 위치로 설정합니다.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8" name="Rect 0"/>
          <p:cNvSpPr txBox="1">
            <a:spLocks/>
          </p:cNvSpPr>
          <p:nvPr/>
        </p:nvSpPr>
        <p:spPr>
          <a:xfrm rot="0">
            <a:off x="6835140" y="1494155"/>
            <a:ext cx="4232275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isKinematic이란?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외부에서 가해지는 물리적인 힘에 영향을 받지 않도록 설정하는 것입니다.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63" name="그림 117" descr="C:/Users/Admin1/AppData/Roaming/PolarisOffice/ETemp/12784_13031448/fImage354658280153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80820" y="1497965"/>
            <a:ext cx="3940810" cy="2347595"/>
          </a:xfrm>
          <a:prstGeom prst="rect"/>
          <a:noFill/>
        </p:spPr>
      </p:pic>
      <p:pic>
        <p:nvPicPr>
          <p:cNvPr id="65" name="그림 120" descr="C:/Users/Admin1/AppData/Roaming/PolarisOffice/ETemp/12784_13031448/fImage96586283186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232150" y="2814320"/>
            <a:ext cx="630555" cy="436245"/>
          </a:xfrm>
          <a:prstGeom prst="rect"/>
          <a:noFill/>
        </p:spPr>
      </p:pic>
      <p:pic>
        <p:nvPicPr>
          <p:cNvPr id="67" name="그림 122" descr="C:/Users/Admin1/AppData/Roaming/PolarisOffice/ETemp/12784_13031448/fImage18356285991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34505" y="2652395"/>
            <a:ext cx="1637665" cy="1429385"/>
          </a:xfrm>
          <a:prstGeom prst="rect"/>
          <a:noFill/>
        </p:spPr>
      </p:pic>
      <p:pic>
        <p:nvPicPr>
          <p:cNvPr id="61" name="그림 115" descr="C:/Users/Admin1/AppData/Roaming/PolarisOffice/ETemp/12784_13031448/fImage965862785667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853680" y="3368675"/>
            <a:ext cx="728345" cy="485775"/>
          </a:xfrm>
          <a:prstGeom prst="rect"/>
          <a:noFill/>
        </p:spPr>
      </p:pic>
      <p:pic>
        <p:nvPicPr>
          <p:cNvPr id="69" name="그림 125" descr="C:/Users/Admin1/AppData/Roaming/PolarisOffice/ETemp/12784_13031448/fImage1829392886299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762365" y="3160395"/>
            <a:ext cx="633095" cy="398780"/>
          </a:xfrm>
          <a:prstGeom prst="rect"/>
          <a:noFill/>
        </p:spPr>
      </p:pic>
      <p:pic>
        <p:nvPicPr>
          <p:cNvPr id="71" name="그림 127" descr="C:/Users/Admin1/AppData/Roaming/PolarisOffice/ETemp/12784_13031448/fImage183562907035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06330" y="3030220"/>
            <a:ext cx="749300" cy="568325"/>
          </a:xfrm>
          <a:prstGeom prst="rect"/>
          <a:noFill/>
        </p:spPr>
      </p:pic>
      <p:pic>
        <p:nvPicPr>
          <p:cNvPr id="70" name="그림 126" descr="C:/Users/Admin1/AppData/Roaming/PolarisOffice/ETemp/12784_13031448/fImage3039482899894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725025" y="2667000"/>
            <a:ext cx="1402715" cy="1395095"/>
          </a:xfrm>
          <a:prstGeom prst="rect"/>
          <a:noFill/>
        </p:spPr>
      </p:pic>
      <p:pic>
        <p:nvPicPr>
          <p:cNvPr id="72" name="그림 128" descr="C:/Users/Admin1/AppData/Roaming/PolarisOffice/ETemp/12784_13031448/fImage1829392918703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756015" y="4791075"/>
            <a:ext cx="633095" cy="398780"/>
          </a:xfrm>
          <a:prstGeom prst="rect"/>
          <a:noFill/>
        </p:spPr>
      </p:pic>
      <p:pic>
        <p:nvPicPr>
          <p:cNvPr id="73" name="그림 129" descr="C:/Users/Admin1/AppData/Roaming/PolarisOffice/ETemp/12784_13031448/fImage3039482923811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727565" y="4314825"/>
            <a:ext cx="1402715" cy="1395095"/>
          </a:xfrm>
          <a:prstGeom prst="rect"/>
          <a:noFill/>
        </p:spPr>
      </p:pic>
      <p:pic>
        <p:nvPicPr>
          <p:cNvPr id="74" name="그림 130" descr="C:/Users/Admin1/AppData/Roaming/PolarisOffice/ETemp/12784_13031448/fImage183562931322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37045" y="4343400"/>
            <a:ext cx="1637665" cy="1429385"/>
          </a:xfrm>
          <a:prstGeom prst="rect"/>
          <a:noFill/>
        </p:spPr>
      </p:pic>
      <p:pic>
        <p:nvPicPr>
          <p:cNvPr id="75" name="그림 132" descr="C:/Users/Admin1/AppData/Roaming/PolarisOffice/ETemp/12784_13031448/fImage18356295333.pn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775190" y="4790440"/>
            <a:ext cx="749300" cy="5683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 line">
  <a:themeElements>
    <a:clrScheme name="빨강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line" id="{8F9907E5-6E90-47F2-B538-A69F39FCD164}" vid="{6009D5F4-204C-4104-8A85-1B346206201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Company>Microsoft</Company>
  <DocSecurity>0</DocSecurity>
  <HyperlinksChanged>false</HyperlinksChanged>
  <Lines>0</Lines>
  <LinksUpToDate>false</LinksUpToDate>
  <Pages>7</Pages>
  <Paragraphs>11</Paragraphs>
  <Words>29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SGA</dc:creator>
  <cp:lastModifiedBy>Killer Based</cp:lastModifiedBy>
  <dc:title>PowerPoint 프레젠테이션</dc:title>
  <cp:version>9.103.96.45032</cp:version>
  <dcterms:modified xsi:type="dcterms:W3CDTF">2020-11-06T09:17:06Z</dcterms:modified>
</cp:coreProperties>
</file>